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D5216F-04BA-407A-ADBD-B5CC2A16D45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529008-ECBD-4E33-A48B-8E63CAF5E9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ЧИСЛО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494379_10391702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929066"/>
            <a:ext cx="2286016" cy="181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Россия и число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429684" cy="47149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Со времен Петра I занимались геометрическими расчетами в астрономии, в машиностроении, в корабельном деле, в электротехнике.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Для запоминания числа "Пи" было придумано двустишие. В учебнике Л.Ф.Магницкого "Арифметика" оно написано по правилам старой русской орфографии, по которой </a:t>
            </a:r>
          </a:p>
          <a:p>
            <a:pPr>
              <a:buNone/>
            </a:pPr>
            <a:r>
              <a:rPr lang="ru-RU" dirty="0" smtClean="0"/>
              <a:t>     после согласной в конце слова </a:t>
            </a:r>
          </a:p>
          <a:p>
            <a:pPr>
              <a:buNone/>
            </a:pPr>
            <a:r>
              <a:rPr lang="ru-RU" dirty="0" smtClean="0"/>
              <a:t>     обязательно ставился "мягкий" или</a:t>
            </a:r>
          </a:p>
          <a:p>
            <a:pPr>
              <a:buNone/>
            </a:pPr>
            <a:r>
              <a:rPr lang="ru-RU" dirty="0" smtClean="0"/>
              <a:t>     "твердый" знак.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Кто и шутя, и скоро </a:t>
            </a:r>
            <a:r>
              <a:rPr lang="ru-RU" dirty="0" err="1" smtClean="0"/>
              <a:t>пожелаетъ</a:t>
            </a:r>
            <a:r>
              <a:rPr lang="ru-RU" dirty="0" smtClean="0"/>
              <a:t> </a:t>
            </a:r>
          </a:p>
          <a:p>
            <a:r>
              <a:rPr lang="ru-RU" dirty="0" smtClean="0"/>
              <a:t>"Пи" узнать число - </a:t>
            </a:r>
            <a:r>
              <a:rPr lang="ru-RU" dirty="0" err="1" smtClean="0"/>
              <a:t>ужъ</a:t>
            </a:r>
            <a:r>
              <a:rPr lang="ru-RU" dirty="0" smtClean="0"/>
              <a:t> </a:t>
            </a:r>
            <a:r>
              <a:rPr lang="ru-RU" dirty="0" err="1" smtClean="0"/>
              <a:t>знаетъ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magnitsk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3571876"/>
            <a:ext cx="2192047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Погоня за знаками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1) Андриан </a:t>
            </a:r>
            <a:r>
              <a:rPr lang="ru-RU" dirty="0" err="1" smtClean="0"/>
              <a:t>Антонис</a:t>
            </a:r>
            <a:r>
              <a:rPr lang="ru-RU" dirty="0" smtClean="0"/>
              <a:t> - 6 точных десятичных знаков (в XVI в.);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Цзу</a:t>
            </a:r>
            <a:r>
              <a:rPr lang="ru-RU" dirty="0" smtClean="0"/>
              <a:t> </a:t>
            </a:r>
            <a:r>
              <a:rPr lang="ru-RU" dirty="0" err="1" smtClean="0"/>
              <a:t>Чун-чжи</a:t>
            </a:r>
            <a:r>
              <a:rPr lang="ru-RU" dirty="0" smtClean="0"/>
              <a:t> (Китай) - 7 десятичных знаков (V в.н.э.);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3) Франсуа Виет - 9 десятичных знаков;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4) Андриан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Ромен</a:t>
            </a:r>
            <a:r>
              <a:rPr lang="ru-RU" dirty="0" smtClean="0"/>
              <a:t> - 15 десятичных знаков (1593г.);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аль-Каши</a:t>
            </a:r>
            <a:r>
              <a:rPr lang="ru-RU" dirty="0" smtClean="0"/>
              <a:t> - 17 знаков после запятой (XV в.)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6) </a:t>
            </a:r>
            <a:r>
              <a:rPr lang="ru-RU" dirty="0" err="1" smtClean="0"/>
              <a:t>Лудольф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Келён - 20 десятичных знаков;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7) </a:t>
            </a:r>
            <a:r>
              <a:rPr lang="ru-RU" dirty="0" err="1" smtClean="0"/>
              <a:t>Лудольф</a:t>
            </a:r>
            <a:r>
              <a:rPr lang="ru-RU" dirty="0" smtClean="0"/>
              <a:t> </a:t>
            </a:r>
            <a:r>
              <a:rPr lang="ru-RU" dirty="0" err="1" smtClean="0"/>
              <a:t>ван</a:t>
            </a:r>
            <a:r>
              <a:rPr lang="ru-RU" dirty="0" smtClean="0"/>
              <a:t> </a:t>
            </a:r>
            <a:r>
              <a:rPr lang="ru-RU" dirty="0" err="1" smtClean="0"/>
              <a:t>Цейлену</a:t>
            </a:r>
            <a:r>
              <a:rPr lang="ru-RU" dirty="0" smtClean="0"/>
              <a:t> - 32 десятичных знаков (1596г.). В его честь число Пи было названо современниками "</a:t>
            </a:r>
            <a:r>
              <a:rPr lang="ru-RU" dirty="0" err="1" smtClean="0"/>
              <a:t>Лудольфово</a:t>
            </a:r>
            <a:r>
              <a:rPr lang="ru-RU" dirty="0" smtClean="0"/>
              <a:t> число".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8) Авраам </a:t>
            </a:r>
            <a:r>
              <a:rPr lang="ru-RU" dirty="0" err="1" smtClean="0"/>
              <a:t>Шарп</a:t>
            </a:r>
            <a:r>
              <a:rPr lang="ru-RU" dirty="0" smtClean="0"/>
              <a:t> - 72 десятичных знаков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9) З. </a:t>
            </a:r>
            <a:r>
              <a:rPr lang="ru-RU" dirty="0" err="1" smtClean="0"/>
              <a:t>Дазе</a:t>
            </a:r>
            <a:r>
              <a:rPr lang="ru-RU" dirty="0" smtClean="0"/>
              <a:t> - 200 десятичных знаков (1844г.)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10) Т. </a:t>
            </a:r>
            <a:r>
              <a:rPr lang="ru-RU" dirty="0" err="1" smtClean="0"/>
              <a:t>Клаузен</a:t>
            </a:r>
            <a:r>
              <a:rPr lang="ru-RU" dirty="0" smtClean="0"/>
              <a:t> - 248 десятичных знаков (1847г.)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11) Рихтер - 330 знаков, З. </a:t>
            </a:r>
            <a:r>
              <a:rPr lang="ru-RU" dirty="0" err="1" smtClean="0"/>
              <a:t>Дазе</a:t>
            </a:r>
            <a:r>
              <a:rPr lang="ru-RU" dirty="0" smtClean="0"/>
              <a:t> - 440 знаков и </a:t>
            </a:r>
            <a:r>
              <a:rPr lang="ru-RU" dirty="0" err="1" smtClean="0"/>
              <a:t>У.Шенкс</a:t>
            </a:r>
            <a:r>
              <a:rPr lang="ru-RU" dirty="0" smtClean="0"/>
              <a:t> - 513 знаков (1853г.)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428736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Компьютер и число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1949 год - 2037 десятичных знаков </a:t>
            </a:r>
          </a:p>
          <a:p>
            <a:r>
              <a:rPr lang="ru-RU" dirty="0" smtClean="0"/>
              <a:t>1958 год - 10000 десятичных знаков </a:t>
            </a:r>
          </a:p>
          <a:p>
            <a:r>
              <a:rPr lang="ru-RU" dirty="0" smtClean="0"/>
              <a:t>1961 год - 100000 десятичных знаков</a:t>
            </a:r>
          </a:p>
          <a:p>
            <a:r>
              <a:rPr lang="ru-RU" dirty="0" smtClean="0"/>
              <a:t>1973 год - 10000000 десятичных знаков </a:t>
            </a:r>
          </a:p>
          <a:p>
            <a:r>
              <a:rPr lang="ru-RU" dirty="0" smtClean="0"/>
              <a:t>1986 год - 29360000 десятичных знаков </a:t>
            </a:r>
          </a:p>
          <a:p>
            <a:r>
              <a:rPr lang="ru-RU" dirty="0" smtClean="0"/>
              <a:t>1987 год - 134217000 десятичных знаков </a:t>
            </a:r>
          </a:p>
          <a:p>
            <a:r>
              <a:rPr lang="ru-RU" dirty="0" smtClean="0"/>
              <a:t>1989 год - 1011196691 десятичный знак </a:t>
            </a:r>
          </a:p>
          <a:p>
            <a:r>
              <a:rPr lang="ru-RU" dirty="0" smtClean="0"/>
              <a:t>1991 год - 2260000000 десятичных знаков </a:t>
            </a:r>
          </a:p>
          <a:p>
            <a:r>
              <a:rPr lang="ru-RU" dirty="0" smtClean="0"/>
              <a:t>1994 год - 4044000000 десятичных знаков </a:t>
            </a:r>
          </a:p>
          <a:p>
            <a:r>
              <a:rPr lang="ru-RU" dirty="0" smtClean="0"/>
              <a:t>1995 год - 4294967286 десятичных знаков</a:t>
            </a:r>
          </a:p>
          <a:p>
            <a:r>
              <a:rPr lang="ru-RU" dirty="0" smtClean="0"/>
              <a:t>1997 год - 51539600000 десятичных знаков</a:t>
            </a:r>
          </a:p>
          <a:p>
            <a:r>
              <a:rPr lang="ru-RU" dirty="0" smtClean="0"/>
              <a:t>1999 год - 206158430000 десятичных знаков. </a:t>
            </a:r>
          </a:p>
          <a:p>
            <a:endParaRPr lang="ru-RU" dirty="0"/>
          </a:p>
        </p:txBody>
      </p:sp>
      <p:pic>
        <p:nvPicPr>
          <p:cNvPr id="4" name="Рисунок 3" descr="image56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357298"/>
            <a:ext cx="242889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День рождения числа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/>
          <a:lstStyle/>
          <a:p>
            <a:r>
              <a:rPr lang="ru-RU" dirty="0" smtClean="0"/>
              <a:t>20 лет назад в музее </a:t>
            </a:r>
            <a:r>
              <a:rPr lang="ru-RU" dirty="0" err="1" smtClean="0"/>
              <a:t>Эксплораториуме</a:t>
            </a:r>
            <a:r>
              <a:rPr lang="ru-RU" dirty="0" smtClean="0"/>
              <a:t> (Сан-Франциско) устроили Праздник числа 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Эта дата совпала с днем рождения Альберта Эйнштейна - выдающегося ученого ХХ столетия.</a:t>
            </a:r>
          </a:p>
          <a:p>
            <a:endParaRPr lang="ru-RU" dirty="0"/>
          </a:p>
        </p:txBody>
      </p:sp>
      <p:pic>
        <p:nvPicPr>
          <p:cNvPr id="4" name="Рисунок 3" descr="140309_34440_80967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4357694"/>
            <a:ext cx="3683000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829708" cy="1399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Праздник числа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259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Главная церемония проходит в музее. Кульминация приходится на 1 час 59 минут 26 секунд после полудня. Участники праздника маршируют вдоль стен круглого зала, распевая песни о числе, а потом едят круглые </a:t>
            </a:r>
            <a:r>
              <a:rPr lang="ru-RU" dirty="0" err="1" smtClean="0"/>
              <a:t>пи-роги</a:t>
            </a:r>
            <a:r>
              <a:rPr lang="ru-RU" dirty="0" smtClean="0"/>
              <a:t> и </a:t>
            </a:r>
            <a:r>
              <a:rPr lang="ru-RU" dirty="0" err="1" smtClean="0"/>
              <a:t>пи-ццу</a:t>
            </a:r>
            <a:r>
              <a:rPr lang="ru-RU" dirty="0" smtClean="0"/>
              <a:t>, пьют </a:t>
            </a:r>
            <a:r>
              <a:rPr lang="ru-RU" dirty="0" err="1" smtClean="0"/>
              <a:t>на-пи-тки</a:t>
            </a:r>
            <a:r>
              <a:rPr lang="ru-RU" dirty="0" smtClean="0"/>
              <a:t> и играют в игры, которые начинаются на Пи-. В центре зала размещают латунную тарелку, на которой выгравировано число  с первыми 100 знаками после запятой.</a:t>
            </a:r>
          </a:p>
          <a:p>
            <a:endParaRPr lang="ru-RU" dirty="0"/>
          </a:p>
        </p:txBody>
      </p:sp>
      <p:pic>
        <p:nvPicPr>
          <p:cNvPr id="5" name="Рисунок 4" descr="502504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2231915" cy="193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Музей искусств в Сиэтле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Металлическая скульптура числа  установлена на ступенях перед зданием в начале пешеходной зоны.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420597_1205582913_0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429000"/>
            <a:ext cx="4095752" cy="307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Великие о числе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882808"/>
            <a:ext cx="7615262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Вычисление точного значения </a:t>
            </a:r>
            <a:r>
              <a:rPr lang="ru-RU" dirty="0" err="1" smtClean="0"/>
              <a:t>p</a:t>
            </a:r>
            <a:r>
              <a:rPr lang="ru-RU" dirty="0" smtClean="0"/>
              <a:t> во все века неизменно оказывалось тем блуждающим огоньком, который увлек за собой сотни, если не тысячи, несчастных математиков, затративших бесценные годы в тщетной надежде решить задачу, не поддававшуюся усилиям предшественников, и тем снискать себе бессмертие. Кэрролл Л. (</a:t>
            </a:r>
            <a:r>
              <a:rPr lang="ru-RU" dirty="0" err="1" smtClean="0"/>
              <a:t>Додгсон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Куда бы мы ни обратили свой взор, мы видим проворное и трудолюбивое число : оно заключено и в самом простом колесике, и в самой сложной автоматической машине. </a:t>
            </a:r>
            <a:r>
              <a:rPr lang="ru-RU" dirty="0" err="1" smtClean="0"/>
              <a:t>Кымпан</a:t>
            </a:r>
            <a:r>
              <a:rPr lang="ru-RU" dirty="0" smtClean="0"/>
              <a:t> Ф.</a:t>
            </a:r>
          </a:p>
          <a:p>
            <a:endParaRPr lang="ru-RU" dirty="0"/>
          </a:p>
        </p:txBody>
      </p:sp>
      <p:pic>
        <p:nvPicPr>
          <p:cNvPr id="4" name="Рисунок 3" descr="25232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132678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Запоминание числа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6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"Что я знаю о кругах" ( 3,1416).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"Это я знаю и помню прекрасно - "Пи" многие знаки мне лишни, напрасны" (3,14159265358)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"Учи и знай в числе известном за цифрой цифру, как удачу, примечать" (3,14159265358).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tes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7672"/>
            <a:ext cx="164307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С. Бобров "Волшебный двурог"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Гордый Рим трубил победу</a:t>
            </a:r>
          </a:p>
          <a:p>
            <a:r>
              <a:rPr lang="ru-RU" dirty="0" smtClean="0"/>
              <a:t>Над твердыней Сиракуз;</a:t>
            </a:r>
          </a:p>
          <a:p>
            <a:r>
              <a:rPr lang="ru-RU" dirty="0" smtClean="0"/>
              <a:t>Но трудами Архимеда</a:t>
            </a:r>
          </a:p>
          <a:p>
            <a:r>
              <a:rPr lang="ru-RU" dirty="0" smtClean="0"/>
              <a:t>Много больше я горжусь.</a:t>
            </a:r>
          </a:p>
          <a:p>
            <a:r>
              <a:rPr lang="ru-RU" dirty="0" smtClean="0"/>
              <a:t>Надо нынче нам заняться,</a:t>
            </a:r>
          </a:p>
          <a:p>
            <a:r>
              <a:rPr lang="ru-RU" dirty="0" smtClean="0"/>
              <a:t>Оказать старинке честь,</a:t>
            </a:r>
          </a:p>
          <a:p>
            <a:r>
              <a:rPr lang="ru-RU" dirty="0" smtClean="0"/>
              <a:t>Чтобы нам не ошибаться,</a:t>
            </a:r>
          </a:p>
          <a:p>
            <a:r>
              <a:rPr lang="ru-RU" dirty="0" smtClean="0"/>
              <a:t>Чтоб окружность верно счесть,</a:t>
            </a:r>
          </a:p>
          <a:p>
            <a:r>
              <a:rPr lang="ru-RU" dirty="0" smtClean="0"/>
              <a:t>Надо только постараться,</a:t>
            </a:r>
          </a:p>
          <a:p>
            <a:r>
              <a:rPr lang="ru-RU" dirty="0" smtClean="0"/>
              <a:t>И запомнить все как есть</a:t>
            </a:r>
          </a:p>
          <a:p>
            <a:r>
              <a:rPr lang="ru-RU" dirty="0" smtClean="0"/>
              <a:t>Три - четырнадцать -</a:t>
            </a:r>
          </a:p>
          <a:p>
            <a:r>
              <a:rPr lang="ru-RU" dirty="0" smtClean="0"/>
              <a:t>пятнадцать - девяносто два и шесть!</a:t>
            </a:r>
          </a:p>
          <a:p>
            <a:endParaRPr lang="ru-RU" dirty="0"/>
          </a:p>
        </p:txBody>
      </p:sp>
      <p:pic>
        <p:nvPicPr>
          <p:cNvPr id="4" name="Рисунок 3" descr="post_blo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2500306"/>
            <a:ext cx="2250297" cy="236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Стихотворение из Алисы в переводе Б.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Заходера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Математик и Козлик </a:t>
            </a:r>
          </a:p>
          <a:p>
            <a:r>
              <a:rPr lang="ru-RU" dirty="0" smtClean="0"/>
              <a:t>Делили пирог. </a:t>
            </a:r>
          </a:p>
          <a:p>
            <a:r>
              <a:rPr lang="ru-RU" dirty="0" smtClean="0"/>
              <a:t>Козлик скромно сказал: </a:t>
            </a:r>
          </a:p>
          <a:p>
            <a:r>
              <a:rPr lang="ru-RU" dirty="0" smtClean="0"/>
              <a:t>- Раздели его вдоль! </a:t>
            </a:r>
          </a:p>
          <a:p>
            <a:r>
              <a:rPr lang="ru-RU" dirty="0" smtClean="0"/>
              <a:t>- Тривиально! - сказал Математик. </a:t>
            </a:r>
          </a:p>
          <a:p>
            <a:r>
              <a:rPr lang="ru-RU" dirty="0" smtClean="0"/>
              <a:t>- Позволь, Я уж лучше Его разделю поперек! </a:t>
            </a:r>
          </a:p>
          <a:p>
            <a:r>
              <a:rPr lang="ru-RU" dirty="0" smtClean="0"/>
              <a:t>- Первым он ухватил </a:t>
            </a:r>
          </a:p>
          <a:p>
            <a:r>
              <a:rPr lang="ru-RU" dirty="0" smtClean="0"/>
              <a:t>Первый кус пирога. </a:t>
            </a:r>
          </a:p>
          <a:p>
            <a:r>
              <a:rPr lang="ru-RU" dirty="0" smtClean="0"/>
              <a:t>Но не плачьте, </a:t>
            </a:r>
          </a:p>
          <a:p>
            <a:r>
              <a:rPr lang="ru-RU" dirty="0" smtClean="0"/>
              <a:t>Был тут же наказан порок: </a:t>
            </a:r>
          </a:p>
          <a:p>
            <a:r>
              <a:rPr lang="ru-RU" dirty="0" smtClean="0"/>
              <a:t>"Пи" досталось ему </a:t>
            </a:r>
          </a:p>
          <a:p>
            <a:r>
              <a:rPr lang="ru-RU" dirty="0" smtClean="0"/>
              <a:t>(А какой в этом прок?!) </a:t>
            </a:r>
          </a:p>
          <a:p>
            <a:r>
              <a:rPr lang="ru-RU" dirty="0" smtClean="0"/>
              <a:t>А Козленку... Козленку </a:t>
            </a:r>
          </a:p>
          <a:p>
            <a:r>
              <a:rPr lang="ru-RU" dirty="0" smtClean="0"/>
              <a:t>достались Рога!</a:t>
            </a:r>
          </a:p>
          <a:p>
            <a:endParaRPr lang="ru-RU" dirty="0"/>
          </a:p>
        </p:txBody>
      </p:sp>
      <p:pic>
        <p:nvPicPr>
          <p:cNvPr id="4" name="Рисунок 3" descr="45612660_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90523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Число  . Что это? Число 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математическая константа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Число  </a:t>
            </a:r>
            <a:r>
              <a:rPr lang="el-GR" dirty="0" smtClean="0"/>
              <a:t>π</a:t>
            </a:r>
            <a:r>
              <a:rPr lang="ru-RU" dirty="0" smtClean="0"/>
              <a:t> - это число, которое равно отношению длины окружности к ее диаметру. </a:t>
            </a: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142875" cy="142875"/>
        </p:xfrm>
        <a:graphic>
          <a:graphicData uri="http://schemas.openxmlformats.org/presentationml/2006/ole">
            <p:oleObj spid="_x0000_s1025" name="Формула" r:id="rId3" imgW="139700" imgH="139700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142875" cy="142875"/>
        </p:xfrm>
        <a:graphic>
          <a:graphicData uri="http://schemas.openxmlformats.org/presentationml/2006/ole">
            <p:oleObj spid="_x0000_s1027" name="Формула" r:id="rId4" imgW="139700" imgH="139700" progId="Equation.3">
              <p:embed/>
            </p:oleObj>
          </a:graphicData>
        </a:graphic>
      </p:graphicFrame>
      <p:pic>
        <p:nvPicPr>
          <p:cNvPr id="9" name="Рисунок 8" descr="300px-Radius_and_diame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488" y="3571876"/>
            <a:ext cx="3214710" cy="249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Число   - школьнику.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82808"/>
            <a:ext cx="775813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Алгебра:  - иррациональное и трансцендентное число. Тригонометрия: - радианное измерение углов. Планиметрия: - длина окружности и её дуги; - площадь круга и его частей. Стереометрия: - объем шара и частей; - объем цилиндра, конуса и усеченного конуса; - площадь поверхности цилиндра, конуса и сферы. </a:t>
            </a:r>
          </a:p>
          <a:p>
            <a:r>
              <a:rPr lang="ru-RU" dirty="0" smtClean="0"/>
              <a:t>Физика: - теория относительности; - квантовая механика; - ядерная физика. Теория вероятностей: - формула Стирлинга для вычисления факториала </a:t>
            </a:r>
            <a:endParaRPr lang="ru-RU" dirty="0"/>
          </a:p>
        </p:txBody>
      </p:sp>
      <p:pic>
        <p:nvPicPr>
          <p:cNvPr id="4" name="Рисунок 3" descr="смав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14282" y="214290"/>
            <a:ext cx="123204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Применение числа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Возможно, что эта математическая константа лежала в основе строительства легендарного Храма царя Соломона. В науке найдено соотношение, связывающее важнейшие константы: постоянную тонкой структуры, число  и золотое отношение (Ф), вытекающее из чисел Фибоначчи.  </a:t>
            </a:r>
          </a:p>
          <a:p>
            <a:r>
              <a:rPr lang="ru-RU" dirty="0" smtClean="0"/>
              <a:t>Астрономия. Космонавтика. Архитектура. Строительство. Машиностроение. Навигация. Кораблевождение. Физика. Электроника. Электротехника. Информационные технологии. Теория вероятностей.</a:t>
            </a:r>
          </a:p>
          <a:p>
            <a:r>
              <a:rPr lang="ru-RU" dirty="0" smtClean="0"/>
              <a:t>Отношение размаха рук человека к его росту равно  1,03: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тикнр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1773608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7494"/>
            <a:ext cx="8929718" cy="1399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Книги о числе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9545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Английский математик Август де Морган назвал как-то "Пи" ":загадочным числом 3,14159, которое лезет в дверь, в окно и через крышу".</a:t>
            </a:r>
          </a:p>
          <a:p>
            <a:pPr>
              <a:buNone/>
            </a:pPr>
            <a:r>
              <a:rPr lang="ru-RU" dirty="0" smtClean="0"/>
              <a:t>   А.В. Жуков "Вездесущее число ", "О числе ". </a:t>
            </a:r>
          </a:p>
          <a:p>
            <a:pPr>
              <a:buNone/>
            </a:pPr>
            <a:r>
              <a:rPr lang="ru-RU" dirty="0" smtClean="0"/>
              <a:t>   Ф. </a:t>
            </a:r>
            <a:r>
              <a:rPr lang="ru-RU" dirty="0" err="1" smtClean="0"/>
              <a:t>Кымпан</a:t>
            </a:r>
            <a:r>
              <a:rPr lang="ru-RU" dirty="0" smtClean="0"/>
              <a:t> "История числа "</a:t>
            </a:r>
          </a:p>
          <a:p>
            <a:endParaRPr lang="ru-RU" dirty="0"/>
          </a:p>
        </p:txBody>
      </p:sp>
      <p:pic>
        <p:nvPicPr>
          <p:cNvPr id="5" name="Рисунок 4" descr="064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2065609" cy="2157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4143404"/>
          </a:xfrm>
        </p:spPr>
        <p:txBody>
          <a:bodyPr/>
          <a:lstStyle/>
          <a:p>
            <a:pPr algn="ctr"/>
            <a:r>
              <a:rPr lang="ru-RU" dirty="0" smtClean="0"/>
              <a:t>Три, четырнадцать, пятнадцать,</a:t>
            </a:r>
          </a:p>
          <a:p>
            <a:pPr algn="ctr"/>
            <a:r>
              <a:rPr lang="ru-RU" dirty="0" smtClean="0"/>
              <a:t>Девять, два, шесть, пять, три, пять.</a:t>
            </a:r>
          </a:p>
          <a:p>
            <a:pPr algn="ctr"/>
            <a:r>
              <a:rPr lang="ru-RU" dirty="0" smtClean="0"/>
              <a:t>Чтоб наукой заниматься,</a:t>
            </a:r>
          </a:p>
          <a:p>
            <a:pPr algn="ctr"/>
            <a:r>
              <a:rPr lang="ru-RU" dirty="0" smtClean="0"/>
              <a:t>Это каждый должен знать.</a:t>
            </a:r>
            <a:endParaRPr lang="ru-RU" dirty="0"/>
          </a:p>
        </p:txBody>
      </p:sp>
      <p:pic>
        <p:nvPicPr>
          <p:cNvPr id="4" name="Рисунок 3" descr="41690e890d5063f581a5e0ebec0f4b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428604"/>
            <a:ext cx="3096044" cy="232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История числа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История числа  начинается с египетского папируса 2000 г. до нашей эры.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Oxyrhynchus_papyrus_with_Euclid_s_Ele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786190"/>
            <a:ext cx="3929058" cy="239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Обозначение числа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Обозначение числа  происходит от греческого слова </a:t>
            </a:r>
            <a:r>
              <a:rPr lang="ru-RU" dirty="0" err="1" smtClean="0"/>
              <a:t>perijerio</a:t>
            </a:r>
            <a:r>
              <a:rPr lang="ru-RU" dirty="0" smtClean="0"/>
              <a:t> "периферия", что означает "окружность". Впервые это обозначение использовал в 1706 году английский математик Уильям Джонс, но общепринятым оно стало после того, как его (начиная с 1736 года) стал систематически употреблять Леонард Эйлер.</a:t>
            </a:r>
          </a:p>
          <a:p>
            <a:endParaRPr lang="ru-RU" dirty="0"/>
          </a:p>
        </p:txBody>
      </p:sp>
      <p:pic>
        <p:nvPicPr>
          <p:cNvPr id="4" name="Рисунок 3" descr="45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1407105" cy="1547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Вавилон и число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считают специалисты, это число было открыто вавилонскими магами. Вавилоняне пользовались лишь грубым приближением, определив  числом "3". Число  использовалось при строительстве знаменитой Вавилонской башни. Однако недостаточно точное исчисление значения  привело к краху всего проекта. </a:t>
            </a:r>
          </a:p>
          <a:p>
            <a:endParaRPr lang="ru-RU" dirty="0"/>
          </a:p>
        </p:txBody>
      </p:sp>
      <p:pic>
        <p:nvPicPr>
          <p:cNvPr id="4" name="Рисунок 3" descr="0_515b_46b5bc7c_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0034" y="214290"/>
            <a:ext cx="2246855" cy="1666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Архимедово число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"Двадцать две совы скучали </a:t>
            </a:r>
          </a:p>
          <a:p>
            <a:r>
              <a:rPr lang="ru-RU" dirty="0" smtClean="0"/>
              <a:t>На больших сухих суках. </a:t>
            </a:r>
          </a:p>
          <a:p>
            <a:r>
              <a:rPr lang="ru-RU" dirty="0" smtClean="0"/>
              <a:t>Двадцать две совы мечтали </a:t>
            </a:r>
          </a:p>
          <a:p>
            <a:r>
              <a:rPr lang="ru-RU" dirty="0" smtClean="0"/>
              <a:t>О семи больших мышах"</a:t>
            </a:r>
          </a:p>
          <a:p>
            <a:endParaRPr lang="ru-RU" dirty="0"/>
          </a:p>
        </p:txBody>
      </p:sp>
      <p:pic>
        <p:nvPicPr>
          <p:cNvPr id="4" name="Рисунок 3" descr="Arhi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402" y="2786058"/>
            <a:ext cx="2454440" cy="359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        Греция и число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Архимед доказал, что число  одинаково для любого круга. Математический метод Архимеда подводил к познанию геометрической формы, к которой предметы более или менее приближаются, и законы которой необходимо знать, если мы хотим воздействовать на материальный мир. В Древней Греции появилась архитектура, а где архитектура - там и расчеты. </a:t>
            </a:r>
            <a:endParaRPr lang="ru-RU" dirty="0"/>
          </a:p>
        </p:txBody>
      </p:sp>
      <p:pic>
        <p:nvPicPr>
          <p:cNvPr id="4" name="Рисунок 3" descr="77819_78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2071702" cy="179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Китай и число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Высокого расцвета достигла в Китае вычислительная техника, основанная на приближенных вычислениях. Примером служит вычисление отношения длины окружности к ее диаметру китайским математиком </a:t>
            </a:r>
            <a:r>
              <a:rPr lang="ru-RU" dirty="0" err="1" smtClean="0"/>
              <a:t>Цзу</a:t>
            </a:r>
            <a:r>
              <a:rPr lang="ru-RU" dirty="0" smtClean="0"/>
              <a:t> </a:t>
            </a:r>
            <a:r>
              <a:rPr lang="ru-RU" dirty="0" err="1" smtClean="0"/>
              <a:t>Чун-чжи</a:t>
            </a:r>
            <a:r>
              <a:rPr lang="ru-RU" dirty="0" smtClean="0"/>
              <a:t> (430-501), который для  получил приближение 355/113, дающее 7 верных значащих цифр, и показал, что число  лежит в пределах: 3,1415296 </a:t>
            </a:r>
            <a:r>
              <a:rPr lang="ru-RU" smtClean="0"/>
              <a:t>&lt;  </a:t>
            </a:r>
            <a:r>
              <a:rPr lang="ru-RU" dirty="0" smtClean="0"/>
              <a:t>&lt; 3,1415297</a:t>
            </a:r>
            <a:endParaRPr lang="ru-RU" dirty="0"/>
          </a:p>
        </p:txBody>
      </p:sp>
      <p:pic>
        <p:nvPicPr>
          <p:cNvPr id="4" name="Рисунок 3" descr="250px-Great_Wall_of_Chin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200026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Индия и число 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Арьябхатта</a:t>
            </a:r>
            <a:r>
              <a:rPr lang="ru-RU" dirty="0" smtClean="0"/>
              <a:t> (родился 476 г.н.э.) нашел точное значение 3,1416 или 62832/20000. Число 377/120 вычислил </a:t>
            </a:r>
            <a:r>
              <a:rPr lang="ru-RU" dirty="0" err="1" smtClean="0"/>
              <a:t>Будхайян</a:t>
            </a:r>
            <a:r>
              <a:rPr lang="ru-RU" dirty="0" smtClean="0"/>
              <a:t>. Он в 6 веке дал варианты действий того, что известно как Теорема Пифагора. Число 3927/1250 вычислил </a:t>
            </a:r>
            <a:r>
              <a:rPr lang="ru-RU" dirty="0" err="1" smtClean="0"/>
              <a:t>Бхаскара</a:t>
            </a:r>
            <a:r>
              <a:rPr lang="ru-RU" dirty="0" smtClean="0"/>
              <a:t> (родился в 1114 г.н.э.) вычислил число .</a:t>
            </a:r>
          </a:p>
          <a:p>
            <a:endParaRPr lang="ru-RU" dirty="0"/>
          </a:p>
        </p:txBody>
      </p:sp>
      <p:pic>
        <p:nvPicPr>
          <p:cNvPr id="4" name="Рисунок 3" descr="daro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1689100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221</TotalTime>
  <Words>964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Аспект</vt:lpstr>
      <vt:lpstr>Формула</vt:lpstr>
      <vt:lpstr>ЧИСЛО </vt:lpstr>
      <vt:lpstr>Число  . Что это? Число  π- математическая константа</vt:lpstr>
      <vt:lpstr>История числа </vt:lpstr>
      <vt:lpstr>  Обозначение числа </vt:lpstr>
      <vt:lpstr>        Вавилон и число </vt:lpstr>
      <vt:lpstr>Архимедово число </vt:lpstr>
      <vt:lpstr>          Греция и число </vt:lpstr>
      <vt:lpstr>Китай и число </vt:lpstr>
      <vt:lpstr>Индия и число </vt:lpstr>
      <vt:lpstr>Россия и число </vt:lpstr>
      <vt:lpstr>Погоня за знаками</vt:lpstr>
      <vt:lpstr>Компьютер и число </vt:lpstr>
      <vt:lpstr>День рождения числа </vt:lpstr>
      <vt:lpstr>      Праздник числа </vt:lpstr>
      <vt:lpstr> Музей искусств в Сиэтле</vt:lpstr>
      <vt:lpstr>Великие о числе </vt:lpstr>
      <vt:lpstr>      Запоминание числа </vt:lpstr>
      <vt:lpstr>С. Бобров "Волшебный двурог"   </vt:lpstr>
      <vt:lpstr>Стихотворение из Алисы в переводе Б. Заходера</vt:lpstr>
      <vt:lpstr>Число   - школьнику.</vt:lpstr>
      <vt:lpstr>     Применение числа </vt:lpstr>
      <vt:lpstr>Книги о числе 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«ПИ»</dc:title>
  <dc:creator>User</dc:creator>
  <cp:lastModifiedBy>Рудь М.Г.</cp:lastModifiedBy>
  <cp:revision>27</cp:revision>
  <dcterms:created xsi:type="dcterms:W3CDTF">2010-02-28T07:05:45Z</dcterms:created>
  <dcterms:modified xsi:type="dcterms:W3CDTF">2012-11-22T04:50:11Z</dcterms:modified>
</cp:coreProperties>
</file>